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6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1/6/14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1/6/14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1/6/14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Spring 2014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Tuesday and </a:t>
            </a:r>
            <a:r>
              <a:rPr lang="en-US" dirty="0" smtClean="0"/>
              <a:t>Thursday</a:t>
            </a:r>
            <a:r>
              <a:rPr lang="en-US" dirty="0" smtClean="0"/>
              <a:t> 3:30-4:30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4" name="Picture 3" descr="0023577a_medium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971800"/>
            <a:ext cx="2536952" cy="33528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3375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 – 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775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317</TotalTime>
  <Pages>0</Pages>
  <Words>488</Words>
  <Characters>0</Characters>
  <Application>Microsoft Macintosh PowerPoint</Application>
  <PresentationFormat>On-screen Show (4:3)</PresentationFormat>
  <Lines>0</Lines>
  <Paragraphs>100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30</cp:revision>
  <dcterms:created xsi:type="dcterms:W3CDTF">2014-01-06T13:58:08Z</dcterms:created>
  <dcterms:modified xsi:type="dcterms:W3CDTF">2014-01-06T15:33:37Z</dcterms:modified>
</cp:coreProperties>
</file>